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9" r:id="rId4"/>
    <p:sldId id="260" r:id="rId5"/>
    <p:sldId id="269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  <p:sldId id="280" r:id="rId17"/>
    <p:sldId id="275" r:id="rId18"/>
    <p:sldId id="273" r:id="rId19"/>
    <p:sldId id="274" r:id="rId20"/>
    <p:sldId id="277" r:id="rId21"/>
    <p:sldId id="278" r:id="rId22"/>
    <p:sldId id="279" r:id="rId23"/>
    <p:sldId id="28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07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004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5754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12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0253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98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099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88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124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7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92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88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51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558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9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51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0F820-3170-4A14-9656-2FDFE2CD2925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43084DE-6FD0-4115-BEA8-C8217586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86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2138" y="232012"/>
            <a:ext cx="9512490" cy="536356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Творческий проект в старшей группе по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теме «Загадочный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мир насекомых»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Поликарпова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Анна Сергеевна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воспитатель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МБДОУ д/с №17 «Ёлочка»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3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Просмотр мультфильмов «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Лунтик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», «Пчёлка Майя»,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Под грибом»,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«Стрекоза и муравей»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94" y="1848358"/>
            <a:ext cx="5760572" cy="4320429"/>
          </a:xfrm>
        </p:spPr>
      </p:pic>
    </p:spTree>
    <p:extLst>
      <p:ext uri="{BB962C8B-B14F-4D97-AF65-F5344CB8AC3E}">
        <p14:creationId xmlns:p14="http://schemas.microsoft.com/office/powerpoint/2010/main" val="393373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3773"/>
            <a:ext cx="8596668" cy="163773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  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Игры-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развивалки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для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детей "Мир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насекомых» «Чья тень» «Назови насекомого»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Пальчиковая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гимнастика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«С кем дружит цветок» «Труженица пчела»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«Жук» и т.д.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 Дидактические игры «Дары природы», «Хорошо – плохо», «Четвертый – лишний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», «Пчёлкин счёт».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Игры на песке.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1" y="3235869"/>
            <a:ext cx="4447368" cy="33355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36" y="3204666"/>
            <a:ext cx="4488973" cy="33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7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5534"/>
            <a:ext cx="8596668" cy="1173708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 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Театрализация по басни «Стрекоза и муравей»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1821737"/>
            <a:ext cx="4743656" cy="35577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04" y="2644253"/>
            <a:ext cx="4617493" cy="346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91319"/>
            <a:ext cx="8596668" cy="1651379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·</a:t>
            </a:r>
            <a:r>
              <a:rPr lang="ru-RU" sz="2700" dirty="0"/>
              <a:t>  </a:t>
            </a:r>
            <a:r>
              <a:rPr lang="ru-RU" sz="2700" dirty="0">
                <a:solidFill>
                  <a:schemeClr val="accent2">
                    <a:lumMod val="75000"/>
                  </a:schemeClr>
                </a:solidFill>
              </a:rPr>
              <a:t>Отгадывание загадок.</a:t>
            </a:r>
            <a:br>
              <a:rPr lang="ru-RU" sz="27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700" dirty="0">
                <a:solidFill>
                  <a:schemeClr val="accent2">
                    <a:lumMod val="75000"/>
                  </a:schemeClr>
                </a:solidFill>
              </a:rPr>
              <a:t>·  Объяснение крылатых выражений типа «Комар носа не подточит», «Какая муха тебя укусила?», «Тружусь как пчела», «Сделать из мухи слона», «Он мухи не обидит».</a:t>
            </a:r>
            <a:br>
              <a:rPr lang="ru-RU" sz="27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90" y="2309098"/>
            <a:ext cx="5732059" cy="4299045"/>
          </a:xfrm>
        </p:spPr>
      </p:pic>
    </p:spTree>
    <p:extLst>
      <p:ext uri="{BB962C8B-B14F-4D97-AF65-F5344CB8AC3E}">
        <p14:creationId xmlns:p14="http://schemas.microsoft.com/office/powerpoint/2010/main" val="76277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Подвижные игры «Лягушка и насекомые» «Медведь и пчёлы» 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76" y="1930400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1353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Изо деятельность «Мир насекомых»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0" y="1493517"/>
            <a:ext cx="5079985" cy="380998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85" y="2797790"/>
            <a:ext cx="5067868" cy="38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      Рисование на шариках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5" y="1561911"/>
            <a:ext cx="5175249" cy="3881437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34" y="2583669"/>
            <a:ext cx="517524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  Рисование на асфальте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1374491"/>
            <a:ext cx="4809256" cy="36069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44" y="2310794"/>
            <a:ext cx="4954138" cy="371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  Лепка «Мир насекомых»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6" y="1430954"/>
            <a:ext cx="4744872" cy="35586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35" y="2142697"/>
            <a:ext cx="4976883" cy="373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Конструирование из буги «Бабочки-красавицы»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62" y="1930400"/>
            <a:ext cx="5958811" cy="4469109"/>
          </a:xfrm>
        </p:spPr>
      </p:pic>
    </p:spTree>
    <p:extLst>
      <p:ext uri="{BB962C8B-B14F-4D97-AF65-F5344CB8AC3E}">
        <p14:creationId xmlns:p14="http://schemas.microsoft.com/office/powerpoint/2010/main" val="91456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3774"/>
            <a:ext cx="8596668" cy="116006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</a:rPr>
              <a:t>Паспорт проекта</a:t>
            </a:r>
            <a:r>
              <a:rPr lang="ru-RU" sz="6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60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716" y="1105469"/>
            <a:ext cx="9908275" cy="55682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Продолжительность проекта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: 2-х недельный  с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по 21 июня 2015 г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Участники проекта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: дети старшей группы, воспитатель Поликарпова А.С, родители воспитанников.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Актуальность проблемы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: во время прогулки дети наблюдали за насекомыми. Часть детей выражали радость и интерес, другие - пугались. Были и такие ребята, которые предлагали уничтожать насекомых, мнения разделились. В ходе диалога выяснилось, что знания дошкольников о насекомых были не достаточными  Отсюда возникла проблема: «Что за насекомое? Нужны ли насекомые? Какую пользу они приносят?»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9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Изготовление плаката «Берегите насекомых!»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3907"/>
            <a:ext cx="3468900" cy="26016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58" y="1997774"/>
            <a:ext cx="3383744" cy="2537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96" y="4499164"/>
            <a:ext cx="3093492" cy="232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0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Составление рассказа о насекомых вместе с родителями.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4" y="1930399"/>
            <a:ext cx="4668545" cy="35014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93448" y="2700771"/>
            <a:ext cx="4464579" cy="33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Изготовление альбома «Мир насекомых»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76" y="207128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7329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4084" y="1596789"/>
            <a:ext cx="8639032" cy="4444574"/>
          </a:xfrm>
        </p:spPr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endParaRPr lang="ru-RU" sz="8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03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603" y="365124"/>
            <a:ext cx="9976513" cy="5585299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Цель проекта: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 создать условия для расширения представлений детей о мире насекомых.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Задачи: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1. Развивать познавательный интерес к миру насекомых, поощрять    любознательность и поисковую деятельность о жизни насекомых, их строении, способах передвижения.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2. Содействовать активизации совместной деятельности со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сверстниками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и родителями.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3. Развивать творческие способности в продуктивных видах деятельности.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4.  Воспитывать бережное, экологически грамотное отношение к природе.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5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842" y="365125"/>
            <a:ext cx="9703558" cy="538058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Ожидаемые результаты: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· дети должны владеть обобщающим понятием «Насекомые», знать и называть насекомых (бабочка, муравей, жук, пчела, кузнечик);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· иметь простейшие представления о некоторых особенностях внешнего вида (форма тела, шесть пар ног, наличие крыльев), способах передвижения (прыгает, летает, бегает), издаваемых звуках (жужжит, стрекочет), где и как зимуют насекомые;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· 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знать насекомых, которые приносят пользу и вред людям и растениям.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5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7421"/>
            <a:ext cx="8596668" cy="1752979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accent2">
                    <a:lumMod val="75000"/>
                  </a:schemeClr>
                </a:solidFill>
              </a:rPr>
              <a:t>Основные направления реализации проекта по образовательным областям:</a:t>
            </a:r>
            <a:br>
              <a:rPr lang="ru-RU" sz="27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</a:rPr>
              <a:t>Поисковая </a:t>
            </a:r>
            <a:r>
              <a:rPr lang="ru-RU" sz="2700" dirty="0">
                <a:solidFill>
                  <a:schemeClr val="accent2">
                    <a:lumMod val="75000"/>
                  </a:schemeClr>
                </a:solidFill>
              </a:rPr>
              <a:t>работа по подбору иллюстративного </a:t>
            </a: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</a:rPr>
              <a:t>материала, интернет ресурсы </a:t>
            </a:r>
            <a:r>
              <a:rPr lang="ru-RU" sz="2700" dirty="0">
                <a:solidFill>
                  <a:schemeClr val="accent2">
                    <a:lumMod val="75000"/>
                  </a:schemeClr>
                </a:solidFill>
              </a:rPr>
              <a:t>по теме «Насекомые».</a:t>
            </a:r>
            <a:br>
              <a:rPr lang="ru-RU" sz="27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69" y="2148764"/>
            <a:ext cx="5718412" cy="4288809"/>
          </a:xfrm>
        </p:spPr>
      </p:pic>
    </p:spTree>
    <p:extLst>
      <p:ext uri="{BB962C8B-B14F-4D97-AF65-F5344CB8AC3E}">
        <p14:creationId xmlns:p14="http://schemas.microsoft.com/office/powerpoint/2010/main" val="36867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490" y="365126"/>
            <a:ext cx="8993874" cy="106789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 Наблюдение за насекомыми в природе окружающего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мира.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1692324"/>
            <a:ext cx="5406692" cy="40550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80" y="2647665"/>
            <a:ext cx="5249839" cy="39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3" y="60960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4207" y="2113154"/>
            <a:ext cx="5195248" cy="389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8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3900"/>
            <a:ext cx="8596668" cy="103290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Познавательные беседы «Насекомые кто они?» «Полезные и вредные насекомые» «Берегите насекомых»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48" y="2838735"/>
            <a:ext cx="4804011" cy="3603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0" y="1947306"/>
            <a:ext cx="4649338" cy="34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1068"/>
            <a:ext cx="8596668" cy="1160059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 Рассматривание иллюстраций,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фотографий, чтение рассказов и заучивание стихотворений о насекомых, презентации «Насекомые наши соседи» «Насекомые южных стран», энциклопедии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с изображением насекомых.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3" y="1856093"/>
            <a:ext cx="5277134" cy="39578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442" y="2920621"/>
            <a:ext cx="5013276" cy="375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189</TotalTime>
  <Words>131</Words>
  <Application>Microsoft Office PowerPoint</Application>
  <PresentationFormat>Широкоэкранный</PresentationFormat>
  <Paragraphs>23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Грань</vt:lpstr>
      <vt:lpstr>Творческий проект в старшей группе по теме «Загадочный мир насекомых» Поликарпова Анна Сергеевна  воспитатель МБДОУ д/с №17 «Ёлочка» </vt:lpstr>
      <vt:lpstr>Паспорт проекта </vt:lpstr>
      <vt:lpstr>Цель проекта: создать условия для расширения представлений детей о мире насекомых. Задачи: 1. Развивать познавательный интерес к миру насекомых, поощрять    любознательность и поисковую деятельность о жизни насекомых, их строении, способах передвижения. 2. Содействовать активизации совместной деятельности со сверстниками и родителями. 3. Развивать творческие способности в продуктивных видах деятельности. 4.  Воспитывать бережное, экологически грамотное отношение к природе. </vt:lpstr>
      <vt:lpstr>Ожидаемые результаты: · дети должны владеть обобщающим понятием «Насекомые», знать и называть насекомых (бабочка, муравей, жук, пчела, кузнечик); · иметь простейшие представления о некоторых особенностях внешнего вида (форма тела, шесть пар ног, наличие крыльев), способах передвижения (прыгает, летает, бегает), издаваемых звуках (жужжит, стрекочет), где и как зимуют насекомые; · знать насекомых, которые приносят пользу и вред людям и растениям.</vt:lpstr>
      <vt:lpstr>Основные направления реализации проекта по образовательным областям: Поисковая работа по подбору иллюстративного материала, интернет ресурсы по теме «Насекомые».  </vt:lpstr>
      <vt:lpstr> Наблюдение за насекомыми в природе окружающего мира. </vt:lpstr>
      <vt:lpstr>Презентация PowerPoint</vt:lpstr>
      <vt:lpstr>Познавательные беседы «Насекомые кто они?» «Полезные и вредные насекомые» «Берегите насекомых»</vt:lpstr>
      <vt:lpstr> Рассматривание иллюстраций, фотографий, чтение рассказов и заучивание стихотворений о насекомых, презентации «Насекомые наши соседи» «Насекомые южных стран», энциклопедии с изображением насекомых. </vt:lpstr>
      <vt:lpstr>Просмотр мультфильмов «Лунтик», «Пчёлка Майя», «Под грибом», «Стрекоза и муравей» </vt:lpstr>
      <vt:lpstr>  Игры-развивалки для детей "Мир насекомых» «Чья тень» «Назови насекомого»  Пальчиковая гимнастика «С кем дружит цветок» «Труженица пчела» «Жук» и т.д.  Дидактические игры «Дары природы», «Хорошо – плохо», «Четвертый – лишний», «Пчёлкин счёт». Игры на песке. </vt:lpstr>
      <vt:lpstr>  Театрализация по басни «Стрекоза и муравей» </vt:lpstr>
      <vt:lpstr>·  Отгадывание загадок. ·  Объяснение крылатых выражений типа «Комар носа не подточит», «Какая муха тебя укусила?», «Тружусь как пчела», «Сделать из мухи слона», «Он мухи не обидит».   </vt:lpstr>
      <vt:lpstr>Подвижные игры «Лягушка и насекомые» «Медведь и пчёлы» </vt:lpstr>
      <vt:lpstr>Изо деятельность «Мир насекомых» </vt:lpstr>
      <vt:lpstr>             Рисование на шариках</vt:lpstr>
      <vt:lpstr>         Рисование на асфальте </vt:lpstr>
      <vt:lpstr>         Лепка «Мир насекомых»</vt:lpstr>
      <vt:lpstr>Конструирование из буги «Бабочки-красавицы»</vt:lpstr>
      <vt:lpstr>Изготовление плаката «Берегите насекомых!»</vt:lpstr>
      <vt:lpstr>Составление рассказа о насекомых вместе с родителями.</vt:lpstr>
      <vt:lpstr>Изготовление альбома «Мир насекомых»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в старшей группе по теме «Загадочный мир насекомых» Автор: Поликарпова Анна Сергеевна воспитатель МБДОУ д/с №17 «Ёлочка» Описание материала: Предлагаю вам проект для детей 5 – 6 лет по теме «Загадочный мир насекомых». Материалы проекта будет полезны воспитателям для проведения мероприятий по лексической теме «Насекомые». Этот проект направлен на систематизацию знаний детей о пользе насекомых, развитию поисковой деятельности, решение задач бережного отношения к природе. </dc:title>
  <dc:creator>user</dc:creator>
  <cp:lastModifiedBy>user</cp:lastModifiedBy>
  <cp:revision>32</cp:revision>
  <dcterms:created xsi:type="dcterms:W3CDTF">2015-07-10T11:37:09Z</dcterms:created>
  <dcterms:modified xsi:type="dcterms:W3CDTF">2016-04-25T08:31:18Z</dcterms:modified>
</cp:coreProperties>
</file>